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cd7b399a_0_92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cd7b399a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ERAF DIAGRAM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3097713" y="1671949"/>
            <a:ext cx="1089000" cy="10830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5487639" y="2044215"/>
            <a:ext cx="877200" cy="9135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5816123" y="5472060"/>
            <a:ext cx="708600" cy="6954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6524791" y="3542603"/>
            <a:ext cx="1089000" cy="10830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3459865" y="5253373"/>
            <a:ext cx="877200" cy="9135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13"/>
          <p:cNvCxnSpPr>
            <a:stCxn id="56" idx="5"/>
            <a:endCxn id="59" idx="1"/>
          </p:cNvCxnSpPr>
          <p:nvPr/>
        </p:nvCxnSpPr>
        <p:spPr>
          <a:xfrm>
            <a:off x="4027233" y="2596347"/>
            <a:ext cx="2657100" cy="1104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>
            <a:stCxn id="57" idx="3"/>
            <a:endCxn id="60" idx="6"/>
          </p:cNvCxnSpPr>
          <p:nvPr/>
        </p:nvCxnSpPr>
        <p:spPr>
          <a:xfrm flipH="1">
            <a:off x="4337202" y="2823936"/>
            <a:ext cx="1278900" cy="288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13"/>
          <p:cNvSpPr/>
          <p:nvPr/>
        </p:nvSpPr>
        <p:spPr>
          <a:xfrm>
            <a:off x="4664390" y="3736331"/>
            <a:ext cx="708600" cy="6954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4" name="Google Shape;64;p13"/>
          <p:cNvCxnSpPr>
            <a:stCxn id="60" idx="0"/>
            <a:endCxn id="56" idx="4"/>
          </p:cNvCxnSpPr>
          <p:nvPr/>
        </p:nvCxnSpPr>
        <p:spPr>
          <a:xfrm rot="10800000">
            <a:off x="3642265" y="2754973"/>
            <a:ext cx="256200" cy="2498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>
            <a:stCxn id="56" idx="4"/>
            <a:endCxn id="63" idx="1"/>
          </p:cNvCxnSpPr>
          <p:nvPr/>
        </p:nvCxnSpPr>
        <p:spPr>
          <a:xfrm>
            <a:off x="3642213" y="2754949"/>
            <a:ext cx="1125900" cy="1083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3"/>
          <p:cNvCxnSpPr>
            <a:stCxn id="58" idx="1"/>
            <a:endCxn id="57" idx="4"/>
          </p:cNvCxnSpPr>
          <p:nvPr/>
        </p:nvCxnSpPr>
        <p:spPr>
          <a:xfrm flipH="1" rot="10800000">
            <a:off x="5919895" y="2957599"/>
            <a:ext cx="6300" cy="261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>
            <a:stCxn id="58" idx="7"/>
            <a:endCxn id="59" idx="4"/>
          </p:cNvCxnSpPr>
          <p:nvPr/>
        </p:nvCxnSpPr>
        <p:spPr>
          <a:xfrm flipH="1" rot="10800000">
            <a:off x="6420951" y="4625599"/>
            <a:ext cx="648300" cy="948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3"/>
          <p:cNvCxnSpPr/>
          <p:nvPr/>
        </p:nvCxnSpPr>
        <p:spPr>
          <a:xfrm rot="10800000">
            <a:off x="3459935" y="2941672"/>
            <a:ext cx="202200" cy="2124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9" name="Google Shape;69;p13"/>
          <p:cNvCxnSpPr/>
          <p:nvPr/>
        </p:nvCxnSpPr>
        <p:spPr>
          <a:xfrm flipH="1">
            <a:off x="4479072" y="4569930"/>
            <a:ext cx="490800" cy="1182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0" name="Google Shape;70;p13"/>
          <p:cNvSpPr/>
          <p:nvPr/>
        </p:nvSpPr>
        <p:spPr>
          <a:xfrm>
            <a:off x="4702823" y="1592375"/>
            <a:ext cx="977100" cy="308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6184751" y="1592375"/>
            <a:ext cx="977100" cy="308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6697195" y="2404600"/>
            <a:ext cx="977100" cy="308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3039072" y="2023245"/>
            <a:ext cx="12513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Entities</a:t>
            </a:r>
            <a:endParaRPr b="1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3287634" y="5544671"/>
            <a:ext cx="12513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Entities</a:t>
            </a:r>
            <a:endParaRPr b="1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5309259" y="2306422"/>
            <a:ext cx="12513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Entities</a:t>
            </a:r>
            <a:endParaRPr b="1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6460985" y="3894760"/>
            <a:ext cx="12513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Entities</a:t>
            </a:r>
            <a:endParaRPr b="1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4393460" y="3900920"/>
            <a:ext cx="12513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Entities</a:t>
            </a:r>
            <a:endParaRPr b="1" sz="12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5550560" y="5643160"/>
            <a:ext cx="12513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Entities</a:t>
            </a:r>
            <a:endParaRPr b="1" sz="10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4538934" y="1567172"/>
            <a:ext cx="12513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Attributes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6047659" y="1567172"/>
            <a:ext cx="12513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Attributes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6560109" y="2379397"/>
            <a:ext cx="12513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Attributes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cxnSp>
        <p:nvCxnSpPr>
          <p:cNvPr id="82" name="Google Shape;82;p13"/>
          <p:cNvCxnSpPr/>
          <p:nvPr/>
        </p:nvCxnSpPr>
        <p:spPr>
          <a:xfrm rot="10800000">
            <a:off x="6056025" y="3915038"/>
            <a:ext cx="0" cy="1343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lgDash"/>
            <a:round/>
            <a:headEnd len="med" w="med" type="stealth"/>
            <a:tailEnd len="med" w="med" type="none"/>
          </a:ln>
        </p:spPr>
      </p:cxnSp>
      <p:cxnSp>
        <p:nvCxnSpPr>
          <p:cNvPr id="83" name="Google Shape;83;p13"/>
          <p:cNvCxnSpPr/>
          <p:nvPr/>
        </p:nvCxnSpPr>
        <p:spPr>
          <a:xfrm rot="10800000">
            <a:off x="3895800" y="2857650"/>
            <a:ext cx="904800" cy="780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lgDash"/>
            <a:round/>
            <a:headEnd len="med" w="med" type="stealth"/>
            <a:tailEnd len="med" w="med" type="none"/>
          </a:ln>
        </p:spPr>
      </p:cxnSp>
      <p:sp>
        <p:nvSpPr>
          <p:cNvPr id="84" name="Google Shape;84;p13"/>
          <p:cNvSpPr txBox="1"/>
          <p:nvPr/>
        </p:nvSpPr>
        <p:spPr>
          <a:xfrm rot="2413455">
            <a:off x="3806551" y="2969292"/>
            <a:ext cx="1251043" cy="35892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Material Flow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5" name="Google Shape;85;p13"/>
          <p:cNvSpPr txBox="1"/>
          <p:nvPr/>
        </p:nvSpPr>
        <p:spPr>
          <a:xfrm rot="-5726889">
            <a:off x="2798451" y="3875523"/>
            <a:ext cx="1251252" cy="3589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Financial</a:t>
            </a: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 Flow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6" name="Google Shape;86;p13"/>
          <p:cNvSpPr txBox="1"/>
          <p:nvPr/>
        </p:nvSpPr>
        <p:spPr>
          <a:xfrm rot="1344826">
            <a:off x="4165506" y="2609113"/>
            <a:ext cx="1251008" cy="35889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Relationships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